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2604" y="-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C7C1757-71C1-496F-9438-01B63E814ACC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570E4E5-568C-4A76-86C1-09304D7476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276872"/>
            <a:ext cx="6480048" cy="2301240"/>
          </a:xfrm>
        </p:spPr>
        <p:txBody>
          <a:bodyPr/>
          <a:lstStyle/>
          <a:p>
            <a:pPr algn="ctr"/>
            <a:r>
              <a:rPr lang="ru-RU" dirty="0" smtClean="0"/>
              <a:t>Безопасность детей 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быту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7491"/>
            <a:ext cx="6480048" cy="1752600"/>
          </a:xfrm>
        </p:spPr>
        <p:txBody>
          <a:bodyPr/>
          <a:lstStyle/>
          <a:p>
            <a:pPr algn="ctr"/>
            <a:r>
              <a:rPr lang="ru-RU" dirty="0" smtClean="0"/>
              <a:t>Консультация для родителей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0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704856" cy="5304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Детская безопасность. Как редко мы об этом задумываемся, особенно когда ребенок еще мал…</a:t>
            </a:r>
            <a:endParaRPr lang="ru-RU" sz="2000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Статистика несчастных случаев и даже трагедий, которые происходят с детьми, заставляет родителей быть более внимательными. Заботливым родителям важно знать правила безопасности для малыша дома!</a:t>
            </a:r>
            <a:endParaRPr lang="ru-RU" sz="2000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Дом или квартира — это первая “среда обитания”, в которой ребенок начинает свои самостоятельные передвижения, живет своим “детским миром”, а затем, становясь подростком, сосуществует вместе со взрослыми в семье. Пока маленький человек под присмотром, есть гарантия, что здравый смысл, внимательность и забота уберегут его от серьезных опасностей. Как только ребенок начинает ходить, возникает риск того, что он может сам создать себе неприятности.</a:t>
            </a:r>
            <a:endParaRPr lang="ru-RU" sz="20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71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647" y="1628800"/>
            <a:ext cx="8280920" cy="3852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 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Несмотря на то, что слово “опасность” чаще всего ассоциируется с криминалом, стихийными бедствиями и катаклизмами, в быту для ребенка существуют серьезные угрозы его здоровью и даже жизни. Что же грозит малышу в своем доме? И как избежать неприятностей?</a:t>
            </a:r>
            <a:endParaRPr lang="ru-RU" sz="2000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Как только ребёнок начал передвигаться по дому, у него появилась возможность не только исследовать окружающий мир, но и что-то на себя опрокинуть, перевернуть, порезаться об острые предметы, с разбегу налететь на выступающие углы мебели, ради развлечения включить газ или воду…</a:t>
            </a:r>
            <a:endParaRPr lang="ru-RU" sz="20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1197" y="404664"/>
            <a:ext cx="86816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Опасный домашний быт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965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7944" y="815151"/>
            <a:ext cx="39786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Окна и балкон.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2036167"/>
            <a:ext cx="8280920" cy="4821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Для ребёнка, опасными </a:t>
            </a:r>
            <a:r>
              <a:rPr lang="ru-RU" sz="2000" dirty="0" smtClean="0">
                <a:latin typeface="Calibri"/>
                <a:ea typeface="Times New Roman"/>
                <a:cs typeface="Calibri"/>
              </a:rPr>
              <a:t>являются </a:t>
            </a: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открытые окна и незастекленные балконы. Возможность забраться на подоконник при открытом окне порой оборачивается трагедией. К сожалению, подобное происходит часто. На незастекленные балконы детей пускать запрещено. Слишком велик риск! </a:t>
            </a:r>
            <a:endParaRPr lang="ru-RU" sz="2000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effectLst/>
                <a:latin typeface="Calibri"/>
                <a:ea typeface="Times New Roman"/>
                <a:cs typeface="Calibri"/>
              </a:rPr>
              <a:t>Внимание! Когда в доме ребенок, окна и незастекленные балконы должны быть закрыты. Окна следует оборудовать цепочками или специальными устройствами безопасности, благодаря которым ребёнок не сможет самостоятельно распахнуть окно. От стеклопакетов можно попросту открутить ручку и спрятать её. Это делается очень просто – достаточно открутить два болта. При необходимости ручку можно в любой момент вставить на место, чтобы приоткрыть окно и проветрить комнату.</a:t>
            </a:r>
            <a:endParaRPr lang="ru-RU" sz="2000" dirty="0">
              <a:effectLst/>
              <a:latin typeface="Calibri"/>
              <a:ea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64" y="109127"/>
            <a:ext cx="2832591" cy="21199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8755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6004" y="21265"/>
            <a:ext cx="9144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Электричество. Как обезопасить детей.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329" y="836712"/>
            <a:ext cx="8424936" cy="555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Эта опасность давно всем известна, но с печальной регулярностью дети добираются до розеток и получают удары током. Потому на розетки ставятся специальные заглушки, чтобы малыши не могли засунуть туда пальцы.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Провода от электроприборов желательно размещать за мебелью вдоль стен, чтобы ребенок не мог до них добраться. Одна из типичных ситуаций: малыш игрушечными ножницами (или еще хуже — настоящими) пытается перерезать провод. Очевидно, что опасность поражения током при этом огромна.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Телеэкраны, дисплеи компьютера — также источник проблем. Запрещайте крохе подходить близко к экрану работающего телевизора и играть в непосредственной близости от него. Вообще от любых электроприборов маленького ребенка желательно держать подальше. Дети любят играть с выключателями, проводами, разбирать и откручивать всевозможные гайки, ручки и т.д. Если электроприбор включен в сеть, то тут недалеко до беды.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Внимание! Берегите детей от поражения током. Закрывайте розетки заглушками, размещайте электропровода за мебелью. Следите, чтобы дети не играли рядом с экраном включенного телевизора и компьютера.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3007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986" y="-273025"/>
            <a:ext cx="5032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Бытовой газ и вода.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1" y="188640"/>
            <a:ext cx="2946281" cy="21558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48466" y="658811"/>
            <a:ext cx="6192688" cy="2303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В тех квартирах или домах, где используется бытовой газ, всегда есть вероятность, что ребенок может включить вентиль и произойдет утечка газа. Этого не случится, если вентили будут размещены так, что малышам до них невозможно будет добраться. Безопасные места их расположения подскажет специалист из службы по ремонту газового оборудования.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962262"/>
            <a:ext cx="8886432" cy="3962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Кроме этого, важно учитывать, что если ребенку не добраться до общего вентиля, открывающего поток бытового газа в плиту, то до ручек, управляющих конфорками, доступ есть всегда. Поэтому когда взрослых нет на кухне, и плита не используется, нужно обязательно перекрывать газ общим вентилем для того, чтобы малыш не смог включить одну из конфорок.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Что касается воды, то опасность представляет сама возможность для ребенка открыть краны и затопить квартиру.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Отдельное беспокойство — горячая вода. Ясно, что за этим важно следить взрослым. Пока ребенок еще мал, нужно закрывать ванную комнату на защелку.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Times New Roman"/>
                <a:cs typeface="Calibri"/>
              </a:rPr>
              <a:t>Внимание!</a:t>
            </a: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 Размещайте вентили газового оборудования в недоступном для детей месте.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90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04" y="233846"/>
            <a:ext cx="2257425" cy="22383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17952" y="404664"/>
            <a:ext cx="4667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Игры с огнём дома.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8315" y="1353033"/>
            <a:ext cx="6192688" cy="1984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Предупреждения о том, что в детских руках огонь опасен, слышали все. Тем не менее взрослые часто об этом забывают и оставляют в доме без присмотра спички, зажигалки и пиротехнику, приготовленную для праздников. Требовать от ребенка осторожного обращения с огнем сложно.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3501008"/>
            <a:ext cx="8712968" cy="1922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Ребенок есть ребенок — он играет со всем, что под рукой.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Единственный </a:t>
            </a:r>
            <a:r>
              <a:rPr lang="ru-RU" b="1" dirty="0" smtClean="0">
                <a:effectLst/>
                <a:latin typeface="Calibri"/>
                <a:ea typeface="Times New Roman"/>
                <a:cs typeface="Calibri"/>
              </a:rPr>
              <a:t>ВЫХОД</a:t>
            </a: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: нельзя допустить того, чтобы дети смогли воспользоваться спичками, зажигалками или пиротехникой.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Times New Roman"/>
                <a:cs typeface="Calibri"/>
              </a:rPr>
              <a:t>Внимание!</a:t>
            </a: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 Все предметы, с помощью которых можно зажечь огонь, необходимо хранить в недоступном для детей месте.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670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3440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Опасные для детей предметы на кухне.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59" y="188640"/>
            <a:ext cx="8712968" cy="4342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 </a:t>
            </a:r>
            <a:endParaRPr lang="ru-RU" dirty="0" smtClean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Times New Roman"/>
                <a:cs typeface="Calibri"/>
              </a:rPr>
              <a:t>Чаще всего трагические происшествия случаются на кухне. В первую очередь опасность представляют острые и режущие предметы: кухонные ножи, вилки. Один из родителей готовит еду, а рядом крутится ребенок. Взрослый только положил нож на стол, а малыш, схватив его, — наутек в коридор. Пока он бежит, а родитель догоняет, ребенок падает и натыкается на нож. Согласитесь, страшно? Опасность представляют также иголки, бритвы, инструменты (отвертки, шила) и даже деревянные зубочистки. Кстати, предмет не обязательно может быть острым. Любые мелкие предметы, которые ребенок способен взять в рот и проглотить, потенциально опасны. Лекарства, оставленные в пределах досягаемости крохи, представляют серьезную угрозу. Малыш видит, как взрослые принимают лекарства, и для него это — сродни употреблению конфет, только не детских, а взрослых. Мало того, многие лекарства имеют форму драже, которая привлекает детей. В итоге малыш без страха может наесться таблеток.</a:t>
            </a:r>
            <a:endParaRPr lang="ru-RU" dirty="0">
              <a:effectLst/>
              <a:latin typeface="Calibri"/>
              <a:ea typeface="Times New Roman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531624"/>
            <a:ext cx="29908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50505" y="1412776"/>
            <a:ext cx="7636368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Лучше беду предупредить. Чем горевать о её последствиях.</a:t>
            </a:r>
          </a:p>
          <a:p>
            <a:pPr algn="ctr"/>
            <a:endParaRPr lang="ru-RU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Здоровье ,а порой и жизнь ваших детей зависят от Вас.</a:t>
            </a:r>
          </a:p>
          <a:p>
            <a:pPr algn="ctr"/>
            <a:endParaRPr lang="ru-RU" sz="36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Будьте внимательны!!!</a:t>
            </a:r>
            <a:endParaRPr lang="ru-RU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953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</TotalTime>
  <Words>741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Безопасность детей  в быту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 в быту.</dc:title>
  <dc:creator>Семья</dc:creator>
  <cp:lastModifiedBy>adm</cp:lastModifiedBy>
  <cp:revision>5</cp:revision>
  <dcterms:created xsi:type="dcterms:W3CDTF">2018-11-08T06:14:35Z</dcterms:created>
  <dcterms:modified xsi:type="dcterms:W3CDTF">2018-12-19T04:19:22Z</dcterms:modified>
</cp:coreProperties>
</file>