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00" autoAdjust="0"/>
  </p:normalViewPr>
  <p:slideViewPr>
    <p:cSldViewPr>
      <p:cViewPr varScale="1">
        <p:scale>
          <a:sx n="78" d="100"/>
          <a:sy n="78" d="100"/>
        </p:scale>
        <p:origin x="13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9D5D07F4-A0D6-4646-85A2-CB5C6C53F6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0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387C0412-E878-466F-8664-C1777185BD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51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0412-E878-466F-8664-C1777185BD6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8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AB50B0-2751-42DC-8AC3-F68C56955F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4A672-73E2-4B8F-B555-9E2EE31B01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634F0-CD40-4D90-AD55-989CF3932A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6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EC97A-E69A-4C42-ACA8-FCA5A804CA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0EFB3-E71D-4E50-B435-D8A5134AB8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3FED5-CC88-40AF-8E2D-F34F293F10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4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FDBDD-6496-41D6-9D9D-45EAB4C677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7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73CC4-D516-41A6-B76B-24738EE092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1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ECE1-078B-4666-B22B-D9758A9F96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4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D8417-0F02-4AF2-AE78-C72910D02E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E9042-BE00-4B83-9E5A-CBC2107D6E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0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23E108AC-E5D3-4D85-BDB6-677165DA2D0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llection-of-ideas.ru/index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zdflamingo.ru/journal-merry-kolobok/abou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1124744"/>
            <a:ext cx="6705600" cy="1447800"/>
          </a:xfrm>
        </p:spPr>
        <p:txBody>
          <a:bodyPr/>
          <a:lstStyle/>
          <a:p>
            <a:r>
              <a:rPr lang="ru-RU" dirty="0" smtClean="0"/>
              <a:t>Медиаобзор для  </a:t>
            </a:r>
            <a:br>
              <a:rPr lang="ru-RU" dirty="0" smtClean="0"/>
            </a:br>
            <a:r>
              <a:rPr lang="ru-RU" dirty="0" smtClean="0"/>
              <a:t>                  родителей            </a:t>
            </a:r>
            <a:endParaRPr lang="ru-RU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5373216"/>
            <a:ext cx="6400800" cy="968896"/>
          </a:xfrm>
        </p:spPr>
        <p:txBody>
          <a:bodyPr/>
          <a:lstStyle/>
          <a:p>
            <a:r>
              <a:rPr lang="ru-RU" dirty="0" smtClean="0"/>
              <a:t>Открываем богатства </a:t>
            </a:r>
          </a:p>
          <a:p>
            <a:r>
              <a:rPr lang="ru-RU" dirty="0" smtClean="0"/>
              <a:t>                                журнального царства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060848"/>
            <a:ext cx="1952625" cy="2619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973509"/>
            <a:ext cx="1810669" cy="2383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588508"/>
            <a:ext cx="2097206" cy="2926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5504" y="1556792"/>
            <a:ext cx="6781800" cy="3962400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 smtClean="0"/>
              <a:t>Спасибо </a:t>
            </a:r>
          </a:p>
          <a:p>
            <a:pPr marL="0" indent="0">
              <a:buNone/>
            </a:pPr>
            <a:r>
              <a:rPr lang="ru-RU" sz="7200" dirty="0" smtClean="0"/>
              <a:t>за внимание!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Дорогие родители!</a:t>
            </a:r>
            <a:endParaRPr lang="ru-RU" sz="440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75656" y="1905000"/>
            <a:ext cx="6982544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Года в три ребенок уже способен концентрировать свое внимание, он научился логически мыслить, ему интересно все, что происходит вокруг, появляются сотни «почему?» и «зачем?» К тому же пришло время вплотную заняться развитием и образованием карапуза. А журналы для самых маленьких помогают делать это непринужденно и занимательно, в игровой форме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Предлагаем </a:t>
            </a:r>
            <a:r>
              <a:rPr lang="ru-RU" dirty="0" smtClean="0"/>
              <a:t>вам окунуться в мир журнального </a:t>
            </a:r>
            <a:r>
              <a:rPr lang="ru-RU" dirty="0" smtClean="0"/>
              <a:t>царства…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980728"/>
            <a:ext cx="5904656" cy="5544616"/>
          </a:xfrm>
        </p:spPr>
        <p:txBody>
          <a:bodyPr/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2057400"/>
            <a:ext cx="6804248" cy="3962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53544" y="956732"/>
            <a:ext cx="65172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«Коллекция идей»</a:t>
            </a:r>
            <a:r>
              <a:rPr lang="ru-RU" sz="2000" dirty="0"/>
              <a:t> - красочный ежемесячный детский журнал для умелых ребят, а также их родителей. В нем представлены поделки с описанием работы и схемами разного уровня сложности на любой вкус</a:t>
            </a:r>
            <a:r>
              <a:rPr lang="ru-RU" sz="2000" dirty="0" smtClean="0"/>
              <a:t>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Поделки из бумаги: аппликация, оригами, маски </a:t>
            </a:r>
            <a:endParaRPr lang="ru-RU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забавная кулинария;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фигурки из теста и сладкой мастики;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украшения для дома;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природная мастерская и т.д</a:t>
            </a:r>
            <a:r>
              <a:rPr lang="ru-RU" sz="2000" b="1" dirty="0" smtClean="0"/>
              <a:t>.</a:t>
            </a:r>
            <a:endParaRPr lang="ru-RU" sz="2000" dirty="0"/>
          </a:p>
          <a:p>
            <a:r>
              <a:rPr lang="ru-RU" sz="2000" b="1" dirty="0"/>
              <a:t>Что Вы получите купив номер журнала "Коллекция идей</a:t>
            </a:r>
            <a:r>
              <a:rPr lang="ru-RU" sz="2000" b="1" dirty="0" smtClean="0"/>
              <a:t>":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Более 14 оригинальных идей для развития творческих навыков, усидчивости и трудолюбия вашего малыша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Готовые схемы, выкройки и трафареты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Подробное описание работы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Увлекательные конкурсы с ценными призами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Существенную экономию времени на придумывание игр и занятий. Сайт журнала:  </a:t>
            </a:r>
            <a:r>
              <a:rPr lang="en-US" sz="2000" dirty="0">
                <a:hlinkClick r:id="rId2"/>
              </a:rPr>
              <a:t>http://collection-of-ideas.ru/index.php</a:t>
            </a:r>
            <a:r>
              <a:rPr lang="en-US" sz="2000" dirty="0"/>
              <a:t> </a:t>
            </a:r>
            <a:endParaRPr lang="ru-RU" sz="2000" dirty="0"/>
          </a:p>
        </p:txBody>
      </p:sp>
      <p:pic>
        <p:nvPicPr>
          <p:cNvPr id="1030" name="Picture 6" descr="http://collection-of-ideas.ru/images/stories/covers/2014/20_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8" y="1295266"/>
            <a:ext cx="1841026" cy="24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692696"/>
            <a:ext cx="5868144" cy="41784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 smtClean="0"/>
              <a:t>Главное </a:t>
            </a:r>
            <a:r>
              <a:rPr lang="ru-RU" sz="1800" dirty="0"/>
              <a:t>действующее лицо – всеми любимый Колобок а также его друзья – герои русских народных и популярных авторских </a:t>
            </a:r>
            <a:r>
              <a:rPr lang="ru-RU" sz="1800" dirty="0" smtClean="0"/>
              <a:t>сказок. Вас </a:t>
            </a:r>
            <a:r>
              <a:rPr lang="ru-RU" sz="1800" dirty="0"/>
              <a:t>ждут таинственные лабиринты, загадки, раскраски, кроссворды и забавные стихи. "</a:t>
            </a:r>
            <a:r>
              <a:rPr lang="ru-RU" sz="1800" dirty="0" smtClean="0"/>
              <a:t>Весёлый </a:t>
            </a:r>
            <a:r>
              <a:rPr lang="ru-RU" sz="1800" dirty="0"/>
              <a:t>Колобок" пригласит вас в "Живой Уголок", где расскажет много интересного о природе. Журнал не только развлекательный, но и развивающий. Помимо сказок о новых приключениях давно знакомых героев, на его страницах вы, дорогие родители и дети, найдёте такие замечательные разделы, как «Школа Весёлого Колобка» и «Весёлые задания</a:t>
            </a:r>
            <a:r>
              <a:rPr lang="ru-RU" sz="1800" dirty="0" smtClean="0"/>
              <a:t>». "</a:t>
            </a:r>
            <a:r>
              <a:rPr lang="ru-RU" sz="1800" dirty="0"/>
              <a:t>Весёлый </a:t>
            </a:r>
            <a:r>
              <a:rPr lang="ru-RU" sz="1800" dirty="0" smtClean="0"/>
              <a:t>Колобок« научит </a:t>
            </a:r>
            <a:r>
              <a:rPr lang="ru-RU" sz="1800" dirty="0"/>
              <a:t>ваших малышей писать, считать и подготовит к настоящей школе. </a:t>
            </a:r>
            <a:r>
              <a:rPr lang="ru-RU" sz="1800" dirty="0" smtClean="0"/>
              <a:t>А </a:t>
            </a:r>
            <a:r>
              <a:rPr lang="ru-RU" sz="1800" dirty="0"/>
              <a:t>если малыш любит рисовать, то  его рисунки вместе с фотографией могут появятся в  «Галерее замечательных художников». А ещё в каждом номере вас ждёт новая игра и новый красочный разворот - постер! </a:t>
            </a:r>
            <a:br>
              <a:rPr lang="ru-RU" sz="1800" dirty="0"/>
            </a:br>
            <a:r>
              <a:rPr lang="ru-RU" sz="1800" dirty="0"/>
              <a:t>Сайт журнала: </a:t>
            </a:r>
            <a:r>
              <a:rPr lang="ru-RU" sz="1800" dirty="0">
                <a:solidFill>
                  <a:schemeClr val="bg2"/>
                </a:solidFill>
                <a:hlinkClick r:id="rId2"/>
              </a:rPr>
              <a:t>http://izdflamingo.ru/journal-merry-kolobok/about/ </a:t>
            </a:r>
            <a:endParaRPr lang="ru-RU" sz="1800" dirty="0">
              <a:solidFill>
                <a:schemeClr val="bg2"/>
              </a:solidFill>
            </a:endParaRPr>
          </a:p>
        </p:txBody>
      </p:sp>
      <p:pic>
        <p:nvPicPr>
          <p:cNvPr id="2051" name="Picture 3" descr="http://izdflamingo.ru/netcat_files/Image/01L-copy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0" y="1340768"/>
            <a:ext cx="236186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8" y="980728"/>
            <a:ext cx="4752528" cy="48104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"Свирелька" - журнал о природе для малышей от 3 до 8 лет. Издание знакомит детей с окружающим миром. В каждом номере - рассказы о животных, растениях, сказки, загадки, развивающие игры, кроссворды, </a:t>
            </a:r>
            <a:r>
              <a:rPr lang="ru-RU" dirty="0" smtClean="0"/>
              <a:t>раскраски...</a:t>
            </a:r>
          </a:p>
          <a:p>
            <a:pPr marL="0" indent="0">
              <a:buNone/>
            </a:pPr>
            <a:r>
              <a:rPr lang="ru-RU" dirty="0" smtClean="0"/>
              <a:t> Сайт журнала:</a:t>
            </a:r>
            <a:r>
              <a:rPr lang="en-US" dirty="0" smtClean="0"/>
              <a:t>http://www.lazur.ru/index.html</a:t>
            </a:r>
            <a:endParaRPr lang="ru-RU" dirty="0"/>
          </a:p>
        </p:txBody>
      </p:sp>
      <p:pic>
        <p:nvPicPr>
          <p:cNvPr id="1026" name="Picture 2" descr="k1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88145"/>
            <a:ext cx="2160240" cy="30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895" y="1052736"/>
            <a:ext cx="5539095" cy="51110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Детский </a:t>
            </a:r>
            <a:r>
              <a:rPr lang="ru-RU" dirty="0"/>
              <a:t>журнал МУРЗИК - для детей от 3 до 6 </a:t>
            </a:r>
            <a:r>
              <a:rPr lang="ru-RU" dirty="0" smtClean="0"/>
              <a:t>лет.  Для </a:t>
            </a:r>
            <a:r>
              <a:rPr lang="ru-RU" dirty="0"/>
              <a:t>наших маленьких </a:t>
            </a:r>
            <a:r>
              <a:rPr lang="ru-RU" dirty="0" smtClean="0"/>
              <a:t>читателей  </a:t>
            </a:r>
            <a:r>
              <a:rPr lang="ru-RU" dirty="0"/>
              <a:t>нет ничего более полезного, чем красочный журнал «Мурзик». Дети смогут развивать речь, мышление, память, внимание, моторику рук, обучаться счёту и </a:t>
            </a:r>
            <a:r>
              <a:rPr lang="ru-RU" dirty="0" smtClean="0"/>
              <a:t>письму. А </a:t>
            </a:r>
            <a:r>
              <a:rPr lang="ru-RU" dirty="0"/>
              <a:t>ещё в нём игры, головоломки, сказки, рассказы о природе и о животных.</a:t>
            </a:r>
          </a:p>
          <a:p>
            <a:pPr marL="0" indent="0">
              <a:buNone/>
            </a:pPr>
            <a:r>
              <a:rPr lang="ru-RU" dirty="0"/>
              <a:t>Сайт журнала http://www.iskatel.net/Murzik_PGB2.html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iskatel.net/files/tovars/390_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83" y="1268760"/>
            <a:ext cx="2232248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840" y="1052736"/>
            <a:ext cx="6012160" cy="49670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Винни и его друзья</a:t>
            </a:r>
          </a:p>
          <a:p>
            <a:pPr marL="0" indent="0">
              <a:buNone/>
            </a:pPr>
            <a:r>
              <a:rPr lang="ru-RU" dirty="0"/>
              <a:t>Яркий весёлый и развивающий журнал. В каждом номере чудесные и добрые истории о том, как живётся Винни и его друзьям Хрюне, Кролику, Тигруле, Ушастику и малышу Ру в Большом лесу</a:t>
            </a:r>
            <a:r>
              <a:rPr lang="ru-RU" dirty="0" smtClean="0"/>
              <a:t>. Журнал </a:t>
            </a:r>
            <a:r>
              <a:rPr lang="ru-RU" dirty="0"/>
              <a:t>не только развлечёт играми и загадками, но и расскажет о совершенно удивительных — таких знакомых и незнакомых — обитателях нашей планеты! С каждым номером — раскраска в подарок! Сайт журнала: http://www.egmont.ru/journals/winnie/ </a:t>
            </a:r>
            <a:endParaRPr lang="ru-RU" dirty="0"/>
          </a:p>
        </p:txBody>
      </p:sp>
      <p:pic>
        <p:nvPicPr>
          <p:cNvPr id="4" name="Рисунок 3" descr="&amp;Vcy;&amp;icy;&amp;ncy;&amp;ncy;&amp;icy; &amp;icy; &amp;iecy;&amp;gcy;&amp;ocy; &amp;dcy;&amp;rcy;&amp;ucy;&amp;zcy;&amp;softcy;&amp;y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232248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908720"/>
            <a:ext cx="6300192" cy="51110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Узнавайка</a:t>
            </a:r>
            <a:r>
              <a:rPr lang="ru-RU" dirty="0" smtClean="0"/>
              <a:t>-</a:t>
            </a:r>
            <a:r>
              <a:rPr lang="ru-RU" dirty="0"/>
              <a:t>п</a:t>
            </a:r>
            <a:r>
              <a:rPr lang="ru-RU" dirty="0" smtClean="0"/>
              <a:t>од </a:t>
            </a:r>
            <a:r>
              <a:rPr lang="ru-RU" dirty="0"/>
              <a:t>яркой обложкой вас ждут любимые всеми герои: Микки и Минни Маус, Дональд Дак и Дейзи, </a:t>
            </a:r>
            <a:r>
              <a:rPr lang="ru-RU" dirty="0" smtClean="0"/>
              <a:t>Гуфи и другие </a:t>
            </a:r>
            <a:r>
              <a:rPr lang="ru-RU" dirty="0"/>
              <a:t>обитатели Сказочного Леса. Вместе с ними маленькие читатели научатся считать и писать, раскрашивать, развивать внимание, логическое мышление, память и сообразительность. Кроме того им предстоит познакомиться с </a:t>
            </a:r>
            <a:r>
              <a:rPr lang="ru-RU" dirty="0" smtClean="0"/>
              <a:t>мастером </a:t>
            </a:r>
            <a:r>
              <a:rPr lang="ru-RU" dirty="0"/>
              <a:t>на все руки Умельцем Мэнни и любознательными Маленькими Эйнштейнами. С нашим журналом легко, весело и интересно, играя, познавать окружающий </a:t>
            </a:r>
            <a:r>
              <a:rPr lang="ru-RU" dirty="0" smtClean="0"/>
              <a:t>мир! С </a:t>
            </a:r>
            <a:r>
              <a:rPr lang="ru-RU" dirty="0"/>
              <a:t>каждым номером — подарок! Сайт журнала: http://www.egmont.ru/journals/winnie/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&amp;Ucy;&amp;zcy;&amp;ncy;&amp;acy;&amp;vcy;&amp;acy;&amp;jcy;&amp;k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" y="1268760"/>
            <a:ext cx="1872208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0072" y="1124744"/>
            <a:ext cx="3744416" cy="48950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Развивающий журнал для детей 3-6 лет. Системное обучение по основным направлениям развития: математика, моторика, развитие речи, мышления и памяти.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4979214_img416 (499x700, 359Kb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2664296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603CF8-8523-4919-ADDE-017D8A9E9D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«Обзор проекта»</Template>
  <TotalTime>185</TotalTime>
  <Words>511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Garamond</vt:lpstr>
      <vt:lpstr>Times New Roman</vt:lpstr>
      <vt:lpstr>Trebuchet MS</vt:lpstr>
      <vt:lpstr>ms_pptprojoverview_tp01018456</vt:lpstr>
      <vt:lpstr>Медиаобзор для                     родителей            </vt:lpstr>
      <vt:lpstr>Дорогие родители!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/>
  <cp:keywords/>
  <dc:description/>
  <cp:lastModifiedBy>Александр Мухачев</cp:lastModifiedBy>
  <cp:revision>17</cp:revision>
  <dcterms:created xsi:type="dcterms:W3CDTF">2015-01-11T11:58:01Z</dcterms:created>
  <dcterms:modified xsi:type="dcterms:W3CDTF">2015-01-12T18:14:15Z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TC010184561049</vt:lpwstr>
  </property>
</Properties>
</file>